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sldIdLst>
    <p:sldId id="284" r:id="rId5"/>
    <p:sldId id="286" r:id="rId6"/>
    <p:sldId id="287" r:id="rId7"/>
    <p:sldId id="305" r:id="rId8"/>
    <p:sldId id="306" r:id="rId9"/>
    <p:sldId id="298" r:id="rId10"/>
    <p:sldId id="297" r:id="rId11"/>
    <p:sldId id="299" r:id="rId12"/>
    <p:sldId id="300" r:id="rId13"/>
    <p:sldId id="303" r:id="rId14"/>
    <p:sldId id="304" r:id="rId15"/>
    <p:sldId id="29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899" autoAdjust="0"/>
  </p:normalViewPr>
  <p:slideViewPr>
    <p:cSldViewPr snapToGrid="0" snapToObjects="1" showGuides="1">
      <p:cViewPr varScale="1">
        <p:scale>
          <a:sx n="117" d="100"/>
          <a:sy n="117" d="100"/>
        </p:scale>
        <p:origin x="294" y="102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1204" y="2068831"/>
            <a:ext cx="4873752" cy="1709928"/>
          </a:xfrm>
        </p:spPr>
        <p:txBody>
          <a:bodyPr/>
          <a:lstStyle/>
          <a:p>
            <a:r>
              <a:rPr 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MyAnimeList</a:t>
            </a:r>
            <a:br>
              <a:rPr lang="en-US">
                <a:solidFill>
                  <a:schemeClr val="bg1"/>
                </a:solidFill>
              </a:rPr>
            </a:br>
            <a:r>
              <a:rPr lang="en-US">
                <a:solidFill>
                  <a:schemeClr val="bg1"/>
                </a:solidFill>
              </a:rPr>
              <a:t>Viewer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1204" y="3842767"/>
            <a:ext cx="4873752" cy="630936"/>
          </a:xfrm>
        </p:spPr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Muhammad Advie Rifaldy</a:t>
            </a:r>
          </a:p>
        </p:txBody>
      </p:sp>
      <p:pic>
        <p:nvPicPr>
          <p:cNvPr id="27" name="Picture Placeholder 26">
            <a:extLst>
              <a:ext uri="{FF2B5EF4-FFF2-40B4-BE49-F238E27FC236}">
                <a16:creationId xmlns:a16="http://schemas.microsoft.com/office/drawing/2014/main" id="{36379EBC-82DD-D128-672A-66BDA0FB9A2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836" b="183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64C3A1B-3C36-DD5E-FA28-C206014DE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5191" y="260426"/>
            <a:ext cx="7961617" cy="87415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70A6523-9EC8-7B42-3763-A91066A2E9F0}"/>
              </a:ext>
            </a:extLst>
          </p:cNvPr>
          <p:cNvSpPr/>
          <p:nvPr/>
        </p:nvSpPr>
        <p:spPr>
          <a:xfrm>
            <a:off x="0" y="6147707"/>
            <a:ext cx="12192000" cy="710293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9F88A1F-4525-A67D-E24E-B38BA3F4A670}"/>
              </a:ext>
            </a:extLst>
          </p:cNvPr>
          <p:cNvSpPr txBox="1">
            <a:spLocks/>
          </p:cNvSpPr>
          <p:nvPr/>
        </p:nvSpPr>
        <p:spPr>
          <a:xfrm>
            <a:off x="302720" y="6147707"/>
            <a:ext cx="2938918" cy="7102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>
                <a:solidFill>
                  <a:schemeClr val="bg1">
                    <a:lumMod val="95000"/>
                  </a:schemeClr>
                </a:solidFill>
              </a:rPr>
              <a:t>App Flow</a:t>
            </a:r>
          </a:p>
        </p:txBody>
      </p:sp>
    </p:spTree>
    <p:extLst>
      <p:ext uri="{BB962C8B-B14F-4D97-AF65-F5344CB8AC3E}">
        <p14:creationId xmlns:p14="http://schemas.microsoft.com/office/powerpoint/2010/main" val="341467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64C3A1B-3C36-DD5E-FA28-C206014DE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5191" y="-2770031"/>
            <a:ext cx="7961617" cy="87415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70A6523-9EC8-7B42-3763-A91066A2E9F0}"/>
              </a:ext>
            </a:extLst>
          </p:cNvPr>
          <p:cNvSpPr/>
          <p:nvPr/>
        </p:nvSpPr>
        <p:spPr>
          <a:xfrm>
            <a:off x="0" y="6147707"/>
            <a:ext cx="12192000" cy="710293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7D9B0B-8C9B-8F7B-E430-4EBCE8EB5709}"/>
              </a:ext>
            </a:extLst>
          </p:cNvPr>
          <p:cNvSpPr txBox="1">
            <a:spLocks/>
          </p:cNvSpPr>
          <p:nvPr/>
        </p:nvSpPr>
        <p:spPr>
          <a:xfrm>
            <a:off x="302720" y="6147707"/>
            <a:ext cx="2938918" cy="7102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>
                <a:solidFill>
                  <a:schemeClr val="bg1">
                    <a:lumMod val="95000"/>
                  </a:schemeClr>
                </a:solidFill>
              </a:rPr>
              <a:t>App Flow</a:t>
            </a:r>
          </a:p>
        </p:txBody>
      </p:sp>
    </p:spTree>
    <p:extLst>
      <p:ext uri="{BB962C8B-B14F-4D97-AF65-F5344CB8AC3E}">
        <p14:creationId xmlns:p14="http://schemas.microsoft.com/office/powerpoint/2010/main" val="560488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518B68B6-5284-F036-E87F-9BC3A435A7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Muhammad Advie RIfaldy</a:t>
            </a: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madvier83@gmail.com</a:t>
            </a: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madvier.vercel.app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3E276D1A-9DCF-C22F-3F15-AE83C64F37E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b="20330"/>
          <a:stretch/>
        </p:blipFill>
        <p:spPr>
          <a:xfrm>
            <a:off x="6443482" y="812292"/>
            <a:ext cx="4636008" cy="4928616"/>
          </a:xfrm>
        </p:spPr>
      </p:pic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B3421-27E8-64F7-C72E-A20B3B5BF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CC227-AEF6-4194-577B-C14BE9F08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A1DEE7-E7EE-60E4-4393-4B4043EFA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7E0F31-9524-2A85-6CB5-22AF4974A1F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/>
              <a:t>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D4236D-E11C-38FC-772B-CE890360026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4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FC2164E-29EB-0A75-9DCC-C2F08040A5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6974E3C-F63F-9F93-EE35-CD5E465CD0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Project Introduction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2D95C9-142A-BF9A-3602-F4AB116081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Primary Goals</a:t>
            </a: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( MVP )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D2F5204-1928-06AD-9878-6DD27D5DF27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Tools &amp; </a:t>
            </a: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Library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4977FAA-28B8-34BB-09CE-CCE6C8C73D6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Folder Structure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9D1FB0-0B3C-DCCA-CB4F-4FEAE1317B8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Product Success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EB92BE4-4ECF-AA5A-EBFA-AC2DBA935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DE3B97B2-F540-9F02-5569-597A7E7B6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8FA1C40B-4426-2DD0-CFB0-3E30E9C28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1978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678252"/>
            <a:ext cx="5038344" cy="1709928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Project Introduction</a:t>
            </a:r>
            <a:br>
              <a:rPr lang="en-US">
                <a:solidFill>
                  <a:schemeClr val="bg1"/>
                </a:solidFill>
                <a:sym typeface="DM Sans Medium"/>
              </a:rPr>
            </a:br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601103"/>
            <a:ext cx="5010912" cy="2130552"/>
          </a:xfrm>
        </p:spPr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MyAnimeList (MAL) Viewer adalah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sebuah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aplikasi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yang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dibuat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sebagai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replika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dari MyAnimeList,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sebuah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situs web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populer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yang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digunakan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oleh para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penggemar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anime dan film untuk mencari dan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mengelola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daftar anime dan manga yang mereka tonton.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9D77710A-4932-4B60-1FDD-AB89F1BF59A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0391" b="1039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80002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7" y="1459177"/>
            <a:ext cx="5115687" cy="1709928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MVP</a:t>
            </a:r>
            <a:br>
              <a:rPr lang="en-US">
                <a:solidFill>
                  <a:schemeClr val="bg1"/>
                </a:solidFill>
                <a:sym typeface="DM Sans Medium"/>
              </a:rPr>
            </a:br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7" y="2544915"/>
            <a:ext cx="5687187" cy="2130552"/>
          </a:xfrm>
        </p:spPr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Tampilan Daftar Anime</a:t>
            </a:r>
          </a:p>
          <a:p>
            <a:r>
              <a:rPr lang="en-US">
                <a:solidFill>
                  <a:schemeClr val="bg1">
                    <a:lumMod val="50000"/>
                  </a:schemeClr>
                </a:solidFill>
              </a:rPr>
              <a:t>Aplikasi menampilkan daftar anime dari database MyAnimeList.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Pencarian Anime</a:t>
            </a:r>
          </a:p>
          <a:p>
            <a:r>
              <a:rPr lang="en-US">
                <a:solidFill>
                  <a:schemeClr val="bg1">
                    <a:lumMod val="50000"/>
                  </a:schemeClr>
                </a:solidFill>
              </a:rPr>
              <a:t>Pengguna dapat mencari anime dan film berdasarkan judul.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Detail Anime</a:t>
            </a:r>
          </a:p>
          <a:p>
            <a:r>
              <a:rPr lang="en-US">
                <a:solidFill>
                  <a:schemeClr val="bg1">
                    <a:lumMod val="50000"/>
                  </a:schemeClr>
                </a:solidFill>
              </a:rPr>
              <a:t>Pengguna dapat melihat informasi lengkap tentang setiap anime, termasuk sinopsis, peringkat, studio, dan lain lain.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9D77710A-4932-4B60-1FDD-AB89F1BF59A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0391" b="1039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109955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7" y="1459177"/>
            <a:ext cx="5115687" cy="1709928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MVP</a:t>
            </a:r>
            <a:br>
              <a:rPr lang="en-US">
                <a:solidFill>
                  <a:schemeClr val="bg1"/>
                </a:solidFill>
                <a:sym typeface="DM Sans Medium"/>
              </a:rPr>
            </a:br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7" y="2544915"/>
            <a:ext cx="5687187" cy="2130552"/>
          </a:xfrm>
        </p:spPr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Implementasi AI: Pencarian anime menggunakan gambar</a:t>
            </a:r>
            <a:endParaRPr lang="en-US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>
                <a:solidFill>
                  <a:schemeClr val="bg1">
                    <a:lumMod val="50000"/>
                  </a:schemeClr>
                </a:solidFill>
              </a:rPr>
              <a:t>Pengguna dapat memasukan gambar untuk pencarian anime dan sistem akan memberikan scene yang mirip dengan gambar yang di upload lengkap dengan sumber anime dan episodenya.</a:t>
            </a:r>
          </a:p>
          <a:p>
            <a:endParaRPr lang="en-US" b="1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Bookmark</a:t>
            </a:r>
          </a:p>
          <a:p>
            <a:r>
              <a:rPr lang="en-US">
                <a:solidFill>
                  <a:schemeClr val="bg1">
                    <a:lumMod val="50000"/>
                  </a:schemeClr>
                </a:solidFill>
              </a:rPr>
              <a:t>Pengguna dapat menyimpan anime ke bookmark yang disimpan di firestore dan list yang sudah tersimpan dapat dilihat pada halaman bookmark.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9D77710A-4932-4B60-1FDD-AB89F1BF59A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0391" b="1039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54402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301" y="626796"/>
            <a:ext cx="5737532" cy="1709928"/>
          </a:xfrm>
        </p:spPr>
        <p:txBody>
          <a:bodyPr/>
          <a:lstStyle/>
          <a:p>
            <a:br>
              <a:rPr lang="en-US">
                <a:solidFill>
                  <a:schemeClr val="bg1"/>
                </a:solidFill>
              </a:rPr>
            </a:br>
            <a:r>
              <a:rPr lang="en-US">
                <a:solidFill>
                  <a:schemeClr val="bg1"/>
                </a:solidFill>
              </a:rPr>
              <a:t>Tools &amp; Library</a:t>
            </a:r>
            <a:br>
              <a:rPr lang="en-US">
                <a:solidFill>
                  <a:schemeClr val="bg1"/>
                </a:solidFill>
                <a:sym typeface="DM Sans Medium"/>
              </a:rPr>
            </a:br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301" y="2593356"/>
            <a:ext cx="5737533" cy="2130552"/>
          </a:xfrm>
        </p:spPr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Code editor		: Visual Studio Code</a:t>
            </a: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		  Android Studio (dependency)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Version manager	: Git &amp; Github</a:t>
            </a: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		  </a:t>
            </a:r>
            <a:r>
              <a:rPr lang="en-US">
                <a:solidFill>
                  <a:schemeClr val="accent1"/>
                </a:solidFill>
              </a:rPr>
              <a:t>github.com/madvier83/flutter_mal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State management	: Bloc &amp; Cubit.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Service		: jikan.moe, trace.moe, firebase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229567A9-8115-5D5B-81DB-8088D281D1C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r="25558"/>
          <a:stretch/>
        </p:blipFill>
        <p:spPr>
          <a:xfrm>
            <a:off x="8296656" y="0"/>
            <a:ext cx="3895344" cy="6858000"/>
          </a:xfrm>
        </p:spPr>
      </p:pic>
    </p:spTree>
    <p:extLst>
      <p:ext uri="{BB962C8B-B14F-4D97-AF65-F5344CB8AC3E}">
        <p14:creationId xmlns:p14="http://schemas.microsoft.com/office/powerpoint/2010/main" val="1524069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794" y="1376173"/>
            <a:ext cx="6091567" cy="1709928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Folder Structure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126" y="2441501"/>
            <a:ext cx="6091567" cy="2130552"/>
          </a:xfrm>
        </p:spPr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Bloc	Berisi file yang berhubungan dengan state dari aplikasi, seperti 	state dari pengambilan data, pencarian data, user data, dll.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Constants	Berisi function dan variable yang tidak berubah seperti nama 	route, color pallete, url api, dan formatter.</a:t>
            </a: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Models	Berisi file yang berhubungan dengan model data dan layanan 	seperti api request, inisialisasi database dan konversi data.</a:t>
            </a: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Screens	Berisi folder halaman yang menyimpan layout halaman dan 	widget yang hanya di pakai di halaman tersebut.</a:t>
            </a:r>
          </a:p>
          <a:p>
            <a:endParaRPr lang="en-US">
              <a:solidFill>
                <a:schemeClr val="bg1">
                  <a:lumMod val="50000"/>
                </a:schemeClr>
              </a:solidFill>
            </a:endParaRP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7C34F418-DDBD-F3B0-41FD-936E9651AC4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r="13092"/>
          <a:stretch/>
        </p:blipFill>
        <p:spPr>
          <a:xfrm>
            <a:off x="8296656" y="0"/>
            <a:ext cx="3895344" cy="6858000"/>
          </a:xfrm>
        </p:spPr>
      </p:pic>
    </p:spTree>
    <p:extLst>
      <p:ext uri="{BB962C8B-B14F-4D97-AF65-F5344CB8AC3E}">
        <p14:creationId xmlns:p14="http://schemas.microsoft.com/office/powerpoint/2010/main" val="4182707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794" y="1376173"/>
            <a:ext cx="6091567" cy="1709928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Folder Structure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126" y="2441501"/>
            <a:ext cx="6091567" cy="2130552"/>
          </a:xfrm>
        </p:spPr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Constants	Berisi function dan variable yang tidak berubah seperti nama 	route, color pallete, url api, dan formatter.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Models	Berisi file yang berhubungan dengan model data dan layanan 	seperti api request, inisialisasi database dan konversi data.</a:t>
            </a:r>
          </a:p>
          <a:p>
            <a:endParaRPr lang="en-US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Screens	Berisi folder halaman yang menyimpan layout halaman dan 	widget yang hanya di pakai di halaman tersebut.</a:t>
            </a: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Widgets	Berisi widget yang digunakan di banyak halaman seperti appbar, 	drawer, custom badge, textfield dan typography.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C246AFEF-4B9A-8AB1-5C02-2EE5AD5E04C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r="22324"/>
          <a:stretch/>
        </p:blipFill>
        <p:spPr>
          <a:xfrm>
            <a:off x="8296656" y="0"/>
            <a:ext cx="3895344" cy="6858000"/>
          </a:xfrm>
        </p:spPr>
      </p:pic>
    </p:spTree>
    <p:extLst>
      <p:ext uri="{BB962C8B-B14F-4D97-AF65-F5344CB8AC3E}">
        <p14:creationId xmlns:p14="http://schemas.microsoft.com/office/powerpoint/2010/main" val="13340099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794" y="1376173"/>
            <a:ext cx="6091567" cy="1709928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Folder Structure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126" y="2441501"/>
            <a:ext cx="6091567" cy="2130552"/>
          </a:xfrm>
        </p:spPr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Screens	Berisi folder halaman yang menyimpan layout halaman dan 	widget yang hanya di pakai di halaman tersebut.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Widgets	Berisi widget yang digunakan di banyak halaman seperti appbar, 	drawer, custom badge, textfield dan typography.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025E5612-42D0-EDE2-C3C7-B9102E50B93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r="16002"/>
          <a:stretch/>
        </p:blipFill>
        <p:spPr>
          <a:xfrm>
            <a:off x="8296656" y="0"/>
            <a:ext cx="3895344" cy="6858000"/>
          </a:xfrm>
        </p:spPr>
      </p:pic>
    </p:spTree>
    <p:extLst>
      <p:ext uri="{BB962C8B-B14F-4D97-AF65-F5344CB8AC3E}">
        <p14:creationId xmlns:p14="http://schemas.microsoft.com/office/powerpoint/2010/main" val="1858297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3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3052A1"/>
      </a:accent2>
      <a:accent3>
        <a:srgbClr val="0BD0D9"/>
      </a:accent3>
      <a:accent4>
        <a:srgbClr val="10CF9B"/>
      </a:accent4>
      <a:accent5>
        <a:srgbClr val="1C1B20"/>
      </a:accent5>
      <a:accent6>
        <a:srgbClr val="A5C249"/>
      </a:accent6>
      <a:hlink>
        <a:srgbClr val="F49100"/>
      </a:hlink>
      <a:folHlink>
        <a:srgbClr val="85DFD0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{3C9011A1-B922-4320-AE87-EE02B643ACA9}tf11429527_win32</Template>
  <TotalTime>151</TotalTime>
  <Words>488</Words>
  <Application>Microsoft Office PowerPoint</Application>
  <PresentationFormat>Widescreen</PresentationFormat>
  <Paragraphs>78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Century Gothic</vt:lpstr>
      <vt:lpstr>Karla</vt:lpstr>
      <vt:lpstr>Univers Condensed Light</vt:lpstr>
      <vt:lpstr>Office Theme</vt:lpstr>
      <vt:lpstr>MyAnimeList Viewer</vt:lpstr>
      <vt:lpstr>Agenda</vt:lpstr>
      <vt:lpstr>Project Introduction </vt:lpstr>
      <vt:lpstr>MVP </vt:lpstr>
      <vt:lpstr>MVP </vt:lpstr>
      <vt:lpstr> Tools &amp; Library </vt:lpstr>
      <vt:lpstr>Folder Structure</vt:lpstr>
      <vt:lpstr>Folder Structure</vt:lpstr>
      <vt:lpstr>Folder Structure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MyAnimeList Viewer</dc:title>
  <dc:creator>M Advie Rifaldy</dc:creator>
  <cp:lastModifiedBy>M Advie Rifaldy</cp:lastModifiedBy>
  <cp:revision>38</cp:revision>
  <dcterms:created xsi:type="dcterms:W3CDTF">2023-10-30T12:03:26Z</dcterms:created>
  <dcterms:modified xsi:type="dcterms:W3CDTF">2023-10-31T12:05:05Z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